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625B-18C0-EF26-B607-878B1173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AF85E-62D8-1055-C99B-93B788691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E4196-FAD2-7966-6A08-DA6B0303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2C029-2E73-D711-5C58-5D59C4D0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01B6-099C-99F3-0A4D-AC3FAD82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D371-25EF-AA96-34BC-9478477B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29BE4-D23C-0D24-6E98-E2D4E64C9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2E590-5F2A-5118-28D8-1D71BDBA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DFBB5-EDEA-15A1-4EE1-B382492F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9E63B-CEBC-E24C-C423-F36E4452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3F481-0C11-C53B-6421-1DC6C657E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A122C-E2A7-3385-B823-3B5309640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054F-B269-606E-BD79-AA48B7FE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7815-3BA3-5695-7147-D3EAD79B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6851-7D00-F0D3-1B85-B62E56A8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6EC1-3357-C1B7-2925-4592C237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92287-B6E9-40A9-CFDE-CC21CC4A0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7B99A-C1EB-CA5E-6422-C64B1191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6F81-C7F6-9B2A-7653-5DB3D0BD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ECBF7-458E-A15E-E2AB-DAC7285F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1EA9-7C29-A1E1-ACE5-DC72526E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91511-0BEB-2D4F-1683-1AF518A48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40139-DF39-758E-F3E1-6706BC51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8D838-BEE8-82C1-BC1F-64806CF7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6732-A581-DF10-9290-C861A97C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5DAD-978C-842F-C1B1-951C09D0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44A9C-46E0-FF07-3AD4-02CA7B774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08D48-3D4C-7172-F619-C2FF63567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21770-305D-2AEA-72F9-61234F07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96D6B-8C3A-3A0A-BB40-30A633E3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CFEA6-ADC3-213E-65FE-20776C50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5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7313-8358-11FE-07D4-11C49F1E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B7DD0-B1FA-CF8A-C0B6-E29F6F0A9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C6EEC-DC63-4C9F-A314-4F8BBF46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6EF-CB33-7EBF-3755-E049F5DB9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4AFE4-3B52-1559-CD05-4A964A656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5ABBD-C4BC-0A42-206E-A4C66D77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A460C-7089-F167-8A12-08664318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AD41C-13BB-7E42-CDD8-2CBE47E0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CAE8-72EE-E270-594B-3E66C8B8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35F66-B1FF-1B93-AB85-14DA3E4B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90EA0-EECE-5FA9-4019-3EF6D600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8DCEA-F0D1-BD68-3AB1-69DB3114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8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AF9AF-A516-7A21-EA6B-CD0EE465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B6B95-904F-EB5D-C3D1-A155C174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76380-7335-434A-B884-F501BE72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BEA7-4DF5-8237-8870-45439C2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A985-178C-10A1-BED2-4721498D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B3F4B-2F79-0322-6836-A1323D4FB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5CA73-B9CC-A5F5-492A-C17463AE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C999A-8198-3E8A-8CEC-27EAF5B0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3B626-63A4-0DD3-3224-C1F0AF86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58AF-DD8D-87FF-E1DE-B3810956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607DE-0453-B4EE-81DD-5BED4FE90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43E3F-3A23-5108-AC21-1E4D2982E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3EEDE-39C8-5DB5-DC17-8DFA014E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7FCA2-6456-6FC9-20F4-F04CA817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0BF33-6E28-555A-B5A2-012945DF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DAD7D-BD11-56AB-2E86-A00784F1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63F8A-4055-AF62-8566-B9A19162A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813E2-15FD-75F5-8761-D95ABE49B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2D089A-06BC-4198-A094-9C9D312560E2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B2797-A75D-87FC-4832-985590C4C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4E207-3860-2096-3674-B351C5CA0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0B0FF4-01AA-4433-B8F5-053F5314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B4B02-E8CE-0CD5-588C-656A055D9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9" y="0"/>
            <a:ext cx="1148638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1FAB6-1B72-4E8A-D1BF-620E4C781662}"/>
              </a:ext>
            </a:extLst>
          </p:cNvPr>
          <p:cNvSpPr txBox="1"/>
          <p:nvPr/>
        </p:nvSpPr>
        <p:spPr>
          <a:xfrm>
            <a:off x="4562856" y="1645920"/>
            <a:ext cx="128930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Amphitheater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33C86-EC41-8D3D-284A-D826DC5E880E}"/>
              </a:ext>
            </a:extLst>
          </p:cNvPr>
          <p:cNvSpPr txBox="1"/>
          <p:nvPr/>
        </p:nvSpPr>
        <p:spPr>
          <a:xfrm>
            <a:off x="3974592" y="2342350"/>
            <a:ext cx="7071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Field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155F2-A0CB-FBD9-AC33-C30562742AC7}"/>
              </a:ext>
            </a:extLst>
          </p:cNvPr>
          <p:cNvSpPr txBox="1"/>
          <p:nvPr/>
        </p:nvSpPr>
        <p:spPr>
          <a:xfrm>
            <a:off x="3368804" y="3713952"/>
            <a:ext cx="7071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Field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DA48B-F946-3178-1A25-DABFBD054F31}"/>
              </a:ext>
            </a:extLst>
          </p:cNvPr>
          <p:cNvSpPr txBox="1"/>
          <p:nvPr/>
        </p:nvSpPr>
        <p:spPr>
          <a:xfrm>
            <a:off x="1776984" y="3429000"/>
            <a:ext cx="7071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Field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91976-4A47-E759-D231-9B730D5516EC}"/>
              </a:ext>
            </a:extLst>
          </p:cNvPr>
          <p:cNvSpPr txBox="1"/>
          <p:nvPr/>
        </p:nvSpPr>
        <p:spPr>
          <a:xfrm>
            <a:off x="2252472" y="2203775"/>
            <a:ext cx="7071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Field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B5482-8304-FB1D-E765-2458B18E779A}"/>
              </a:ext>
            </a:extLst>
          </p:cNvPr>
          <p:cNvSpPr txBox="1"/>
          <p:nvPr/>
        </p:nvSpPr>
        <p:spPr>
          <a:xfrm>
            <a:off x="1670304" y="-32216"/>
            <a:ext cx="128930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Tennis Courts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654900-83E8-3C75-FBAB-FB354E442146}"/>
              </a:ext>
            </a:extLst>
          </p:cNvPr>
          <p:cNvSpPr txBox="1"/>
          <p:nvPr/>
        </p:nvSpPr>
        <p:spPr>
          <a:xfrm>
            <a:off x="6096000" y="618744"/>
            <a:ext cx="19918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Soccer Fields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474553-4DEF-74CE-3C66-956B4AA7FBEE}"/>
              </a:ext>
            </a:extLst>
          </p:cNvPr>
          <p:cNvSpPr txBox="1"/>
          <p:nvPr/>
        </p:nvSpPr>
        <p:spPr>
          <a:xfrm>
            <a:off x="7091934" y="3648456"/>
            <a:ext cx="7071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Field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4E89CB-85ED-A04F-A6F5-87450E224F35}"/>
              </a:ext>
            </a:extLst>
          </p:cNvPr>
          <p:cNvSpPr txBox="1"/>
          <p:nvPr/>
        </p:nvSpPr>
        <p:spPr>
          <a:xfrm>
            <a:off x="5498592" y="3867841"/>
            <a:ext cx="7071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Field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7442A-027D-9255-85C4-1F98205380AC}"/>
              </a:ext>
            </a:extLst>
          </p:cNvPr>
          <p:cNvSpPr txBox="1"/>
          <p:nvPr/>
        </p:nvSpPr>
        <p:spPr>
          <a:xfrm>
            <a:off x="5498592" y="2511551"/>
            <a:ext cx="7071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Field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5A2B23-3DA8-E835-3EBF-E2C15856E7FC}"/>
              </a:ext>
            </a:extLst>
          </p:cNvPr>
          <p:cNvSpPr txBox="1"/>
          <p:nvPr/>
        </p:nvSpPr>
        <p:spPr>
          <a:xfrm>
            <a:off x="7452739" y="2567832"/>
            <a:ext cx="7071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Field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FB067D-31F6-0EA6-AA27-CA6B655489C4}"/>
              </a:ext>
            </a:extLst>
          </p:cNvPr>
          <p:cNvSpPr txBox="1"/>
          <p:nvPr/>
        </p:nvSpPr>
        <p:spPr>
          <a:xfrm>
            <a:off x="3474720" y="5513760"/>
            <a:ext cx="99669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WMS Field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43E14F-8A09-2725-AB9C-C57557BC663F}"/>
              </a:ext>
            </a:extLst>
          </p:cNvPr>
          <p:cNvSpPr txBox="1"/>
          <p:nvPr/>
        </p:nvSpPr>
        <p:spPr>
          <a:xfrm>
            <a:off x="6809994" y="5443655"/>
            <a:ext cx="218770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Woodland Middle School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82FEDC-EA51-F195-D911-BE0DF22B183D}"/>
              </a:ext>
            </a:extLst>
          </p:cNvPr>
          <p:cNvSpPr txBox="1"/>
          <p:nvPr/>
        </p:nvSpPr>
        <p:spPr>
          <a:xfrm>
            <a:off x="3474720" y="361295"/>
            <a:ext cx="168249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Football Fields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8144D-1E0D-66AC-F840-1FED891806CC}"/>
              </a:ext>
            </a:extLst>
          </p:cNvPr>
          <p:cNvSpPr txBox="1"/>
          <p:nvPr/>
        </p:nvSpPr>
        <p:spPr>
          <a:xfrm>
            <a:off x="611124" y="2203775"/>
            <a:ext cx="99669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4 Batting Cages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F3B4DD-821D-DC1A-A6F2-D2CCB2EF35C9}"/>
              </a:ext>
            </a:extLst>
          </p:cNvPr>
          <p:cNvSpPr txBox="1"/>
          <p:nvPr/>
        </p:nvSpPr>
        <p:spPr>
          <a:xfrm>
            <a:off x="868680" y="4223110"/>
            <a:ext cx="164134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Concession Stand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A806D9-DE6F-E30E-0E9D-ED3CA1CABAC0}"/>
              </a:ext>
            </a:extLst>
          </p:cNvPr>
          <p:cNvSpPr txBox="1"/>
          <p:nvPr/>
        </p:nvSpPr>
        <p:spPr>
          <a:xfrm>
            <a:off x="8087868" y="3186576"/>
            <a:ext cx="5166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9118C0-4974-B2FE-B2AF-872E179E2810}"/>
              </a:ext>
            </a:extLst>
          </p:cNvPr>
          <p:cNvSpPr txBox="1"/>
          <p:nvPr/>
        </p:nvSpPr>
        <p:spPr>
          <a:xfrm>
            <a:off x="1349502" y="858899"/>
            <a:ext cx="5166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AED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60E5D99-53C4-9CC5-7980-5039B850B2CA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866138" y="772632"/>
            <a:ext cx="474726" cy="240156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5B867C-7CFE-6C70-3211-8663D965F102}"/>
              </a:ext>
            </a:extLst>
          </p:cNvPr>
          <p:cNvCxnSpPr>
            <a:cxnSpLocks/>
          </p:cNvCxnSpPr>
          <p:nvPr/>
        </p:nvCxnSpPr>
        <p:spPr>
          <a:xfrm flipV="1">
            <a:off x="2368677" y="3186576"/>
            <a:ext cx="721995" cy="1156612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DCE3C8-9F38-1517-139C-F9F4A0C1C87B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6702552" y="3340465"/>
            <a:ext cx="1385316" cy="153888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AD4AD95-E6A4-8F03-6E26-079A3A0A419E}"/>
              </a:ext>
            </a:extLst>
          </p:cNvPr>
          <p:cNvSpPr txBox="1"/>
          <p:nvPr/>
        </p:nvSpPr>
        <p:spPr>
          <a:xfrm>
            <a:off x="8604504" y="80028"/>
            <a:ext cx="309162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CROCKETT PARK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(1500 Volunteer Pkwy)</a:t>
            </a:r>
          </a:p>
        </p:txBody>
      </p:sp>
    </p:spTree>
    <p:extLst>
      <p:ext uri="{BB962C8B-B14F-4D97-AF65-F5344CB8AC3E}">
        <p14:creationId xmlns:p14="http://schemas.microsoft.com/office/powerpoint/2010/main" val="292291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33BED8A-C6B6-C0A5-7D3E-8C2102A62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3" y="0"/>
            <a:ext cx="11650193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792E13-2D2E-F238-C755-87F4C00FFB67}"/>
              </a:ext>
            </a:extLst>
          </p:cNvPr>
          <p:cNvSpPr txBox="1"/>
          <p:nvPr/>
        </p:nvSpPr>
        <p:spPr>
          <a:xfrm>
            <a:off x="9118477" y="3417950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3F7A16-CD07-8A22-9910-488F39FAE730}"/>
              </a:ext>
            </a:extLst>
          </p:cNvPr>
          <p:cNvSpPr txBox="1"/>
          <p:nvPr/>
        </p:nvSpPr>
        <p:spPr>
          <a:xfrm>
            <a:off x="7209384" y="2004105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A5BD9C-F8A6-CD0E-4477-E45D76D42C09}"/>
              </a:ext>
            </a:extLst>
          </p:cNvPr>
          <p:cNvSpPr txBox="1"/>
          <p:nvPr/>
        </p:nvSpPr>
        <p:spPr>
          <a:xfrm>
            <a:off x="6041770" y="5647166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9EB976-BA50-4836-B34D-9FD33C10A75C}"/>
              </a:ext>
            </a:extLst>
          </p:cNvPr>
          <p:cNvSpPr txBox="1"/>
          <p:nvPr/>
        </p:nvSpPr>
        <p:spPr>
          <a:xfrm>
            <a:off x="3434399" y="5537530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667E19-B6BE-15F5-CBC9-4F28EAE55941}"/>
              </a:ext>
            </a:extLst>
          </p:cNvPr>
          <p:cNvSpPr txBox="1"/>
          <p:nvPr/>
        </p:nvSpPr>
        <p:spPr>
          <a:xfrm>
            <a:off x="4385008" y="3617843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AFEB9D-DEDF-C26D-4271-0B1D4F83F725}"/>
              </a:ext>
            </a:extLst>
          </p:cNvPr>
          <p:cNvSpPr txBox="1"/>
          <p:nvPr/>
        </p:nvSpPr>
        <p:spPr>
          <a:xfrm>
            <a:off x="6344240" y="844349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AAF57B-0913-4672-1A7A-67A2B57EC86F}"/>
              </a:ext>
            </a:extLst>
          </p:cNvPr>
          <p:cNvSpPr txBox="1"/>
          <p:nvPr/>
        </p:nvSpPr>
        <p:spPr>
          <a:xfrm>
            <a:off x="1464392" y="844349"/>
            <a:ext cx="22265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Lipscomb Elementary School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EDCDFF-1961-7A12-225D-D8F20C8C9809}"/>
              </a:ext>
            </a:extLst>
          </p:cNvPr>
          <p:cNvSpPr txBox="1"/>
          <p:nvPr/>
        </p:nvSpPr>
        <p:spPr>
          <a:xfrm>
            <a:off x="8959425" y="4621163"/>
            <a:ext cx="15849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Batting Cages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B2886E2-81C1-9D5C-4C8F-C05D85EC8AC8}"/>
              </a:ext>
            </a:extLst>
          </p:cNvPr>
          <p:cNvCxnSpPr>
            <a:cxnSpLocks/>
          </p:cNvCxnSpPr>
          <p:nvPr/>
        </p:nvCxnSpPr>
        <p:spPr>
          <a:xfrm flipH="1">
            <a:off x="8959425" y="4919472"/>
            <a:ext cx="999743" cy="1094179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7D7FAF-576C-3CD2-58EA-A64353E11657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2319746" y="3968887"/>
            <a:ext cx="6639679" cy="836942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2D3830-4246-505D-75EA-DD63F4D94584}"/>
              </a:ext>
            </a:extLst>
          </p:cNvPr>
          <p:cNvCxnSpPr>
            <a:cxnSpLocks/>
          </p:cNvCxnSpPr>
          <p:nvPr/>
        </p:nvCxnSpPr>
        <p:spPr>
          <a:xfrm flipH="1" flipV="1">
            <a:off x="6871301" y="3617843"/>
            <a:ext cx="2641089" cy="1014624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DDB2E7A-E85B-2575-5D7B-120AF2AC4163}"/>
              </a:ext>
            </a:extLst>
          </p:cNvPr>
          <p:cNvCxnSpPr>
            <a:cxnSpLocks/>
          </p:cNvCxnSpPr>
          <p:nvPr/>
        </p:nvCxnSpPr>
        <p:spPr>
          <a:xfrm flipH="1" flipV="1">
            <a:off x="7192102" y="1567489"/>
            <a:ext cx="2666482" cy="25195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CC399DC-B882-72C3-AF26-BED6823800D9}"/>
              </a:ext>
            </a:extLst>
          </p:cNvPr>
          <p:cNvSpPr txBox="1"/>
          <p:nvPr/>
        </p:nvSpPr>
        <p:spPr>
          <a:xfrm>
            <a:off x="9789758" y="1693464"/>
            <a:ext cx="180618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Pitching Cages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74569F-8260-DFEF-521E-20D55C6BD414}"/>
              </a:ext>
            </a:extLst>
          </p:cNvPr>
          <p:cNvSpPr txBox="1"/>
          <p:nvPr/>
        </p:nvSpPr>
        <p:spPr>
          <a:xfrm>
            <a:off x="9261054" y="106663"/>
            <a:ext cx="256666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CIVITAN PARK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(8013 Concord Rd)</a:t>
            </a:r>
          </a:p>
        </p:txBody>
      </p:sp>
    </p:spTree>
    <p:extLst>
      <p:ext uri="{BB962C8B-B14F-4D97-AF65-F5344CB8AC3E}">
        <p14:creationId xmlns:p14="http://schemas.microsoft.com/office/powerpoint/2010/main" val="173843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414CB-A8E8-B0C4-E1F2-A2ECBC41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504"/>
            <a:ext cx="12192000" cy="6442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A43EB0-A23D-B650-541D-81644D830DE1}"/>
              </a:ext>
            </a:extLst>
          </p:cNvPr>
          <p:cNvSpPr txBox="1"/>
          <p:nvPr/>
        </p:nvSpPr>
        <p:spPr>
          <a:xfrm>
            <a:off x="8759952" y="306705"/>
            <a:ext cx="332936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GRANNY WHITE PARK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(610 Granny White Pike)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1B3DC-B00D-5BC8-1E53-A968C31A577B}"/>
              </a:ext>
            </a:extLst>
          </p:cNvPr>
          <p:cNvSpPr txBox="1"/>
          <p:nvPr/>
        </p:nvSpPr>
        <p:spPr>
          <a:xfrm>
            <a:off x="7000192" y="2968619"/>
            <a:ext cx="9002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2D718-2899-200F-59CF-E16C06DE2881}"/>
              </a:ext>
            </a:extLst>
          </p:cNvPr>
          <p:cNvSpPr txBox="1"/>
          <p:nvPr/>
        </p:nvSpPr>
        <p:spPr>
          <a:xfrm>
            <a:off x="5003752" y="2913755"/>
            <a:ext cx="9002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CF676-9236-F36D-9A73-16D68B786218}"/>
              </a:ext>
            </a:extLst>
          </p:cNvPr>
          <p:cNvSpPr txBox="1"/>
          <p:nvPr/>
        </p:nvSpPr>
        <p:spPr>
          <a:xfrm>
            <a:off x="6832552" y="1584827"/>
            <a:ext cx="9002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62711-5524-FC95-1EE2-D284FD2A23C1}"/>
              </a:ext>
            </a:extLst>
          </p:cNvPr>
          <p:cNvSpPr txBox="1"/>
          <p:nvPr/>
        </p:nvSpPr>
        <p:spPr>
          <a:xfrm>
            <a:off x="1498552" y="5672195"/>
            <a:ext cx="17201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Brentwood Middle School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381BC-D073-1F7C-51AB-455A450E99B6}"/>
              </a:ext>
            </a:extLst>
          </p:cNvPr>
          <p:cNvSpPr txBox="1"/>
          <p:nvPr/>
        </p:nvSpPr>
        <p:spPr>
          <a:xfrm>
            <a:off x="9935416" y="5778875"/>
            <a:ext cx="17201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Brentwood High School</a:t>
            </a:r>
          </a:p>
        </p:txBody>
      </p:sp>
    </p:spTree>
    <p:extLst>
      <p:ext uri="{BB962C8B-B14F-4D97-AF65-F5344CB8AC3E}">
        <p14:creationId xmlns:p14="http://schemas.microsoft.com/office/powerpoint/2010/main" val="69071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89</Words>
  <Application>Microsoft Office PowerPoint</Application>
  <PresentationFormat>Widescreen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 Stover</dc:creator>
  <cp:lastModifiedBy>Greg Stover</cp:lastModifiedBy>
  <cp:revision>2</cp:revision>
  <dcterms:created xsi:type="dcterms:W3CDTF">2026-05-30T21:13:07Z</dcterms:created>
  <dcterms:modified xsi:type="dcterms:W3CDTF">2026-05-30T21:45:08Z</dcterms:modified>
</cp:coreProperties>
</file>